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8"/>
  </p:notesMasterIdLst>
  <p:sldIdLst>
    <p:sldId id="3478" r:id="rId2"/>
    <p:sldId id="3424" r:id="rId3"/>
    <p:sldId id="3448" r:id="rId4"/>
    <p:sldId id="3479" r:id="rId5"/>
    <p:sldId id="3476" r:id="rId6"/>
    <p:sldId id="347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3613E0-D006-4005-935C-72F55029D376}">
          <p14:sldIdLst>
            <p14:sldId id="3478"/>
            <p14:sldId id="3424"/>
            <p14:sldId id="3448"/>
            <p14:sldId id="3479"/>
            <p14:sldId id="3476"/>
            <p14:sldId id="3477"/>
          </p14:sldIdLst>
        </p14:section>
        <p14:section name="Untitled Section" id="{66079FC8-33E2-41CB-B5B5-DD16B99DA46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C218"/>
    <a:srgbClr val="4F81BD"/>
    <a:srgbClr val="55C119"/>
    <a:srgbClr val="1963D1"/>
    <a:srgbClr val="2E78E6"/>
    <a:srgbClr val="CC6600"/>
    <a:srgbClr val="0000CC"/>
    <a:srgbClr val="ABABAB"/>
    <a:srgbClr val="FF00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63" d="100"/>
          <a:sy n="63" d="100"/>
        </p:scale>
        <p:origin x="1536" y="2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D951-7B40-4E8C-BDE8-2BF0F7A96942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10258-5561-4422-BC10-661DE6D02C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41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8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9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0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6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87"/>
            <a:ext cx="20574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87"/>
            <a:ext cx="60198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8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1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3"/>
            <a:ext cx="7772400" cy="1362075"/>
          </a:xfrm>
        </p:spPr>
        <p:txBody>
          <a:bodyPr anchor="t"/>
          <a:lstStyle>
            <a:lvl1pPr algn="l">
              <a:defRPr sz="71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1pPr>
            <a:lvl2pPr marL="81372" indent="0">
              <a:buNone/>
              <a:defRPr sz="321">
                <a:solidFill>
                  <a:schemeClr val="tx1">
                    <a:tint val="75000"/>
                  </a:schemeClr>
                </a:solidFill>
              </a:defRPr>
            </a:lvl2pPr>
            <a:lvl3pPr marL="162744" indent="0">
              <a:buNone/>
              <a:defRPr sz="285">
                <a:solidFill>
                  <a:schemeClr val="tx1">
                    <a:tint val="75000"/>
                  </a:schemeClr>
                </a:solidFill>
              </a:defRPr>
            </a:lvl3pPr>
            <a:lvl4pPr marL="244115" indent="0">
              <a:buNone/>
              <a:defRPr sz="249">
                <a:solidFill>
                  <a:schemeClr val="tx1">
                    <a:tint val="75000"/>
                  </a:schemeClr>
                </a:solidFill>
              </a:defRPr>
            </a:lvl4pPr>
            <a:lvl5pPr marL="325487" indent="0">
              <a:buNone/>
              <a:defRPr sz="249">
                <a:solidFill>
                  <a:schemeClr val="tx1">
                    <a:tint val="75000"/>
                  </a:schemeClr>
                </a:solidFill>
              </a:defRPr>
            </a:lvl5pPr>
            <a:lvl6pPr marL="406859" indent="0">
              <a:buNone/>
              <a:defRPr sz="249">
                <a:solidFill>
                  <a:schemeClr val="tx1">
                    <a:tint val="75000"/>
                  </a:schemeClr>
                </a:solidFill>
              </a:defRPr>
            </a:lvl6pPr>
            <a:lvl7pPr marL="488231" indent="0">
              <a:buNone/>
              <a:defRPr sz="249">
                <a:solidFill>
                  <a:schemeClr val="tx1">
                    <a:tint val="75000"/>
                  </a:schemeClr>
                </a:solidFill>
              </a:defRPr>
            </a:lvl7pPr>
            <a:lvl8pPr marL="569603" indent="0">
              <a:buNone/>
              <a:defRPr sz="249">
                <a:solidFill>
                  <a:schemeClr val="tx1">
                    <a:tint val="75000"/>
                  </a:schemeClr>
                </a:solidFill>
              </a:defRPr>
            </a:lvl8pPr>
            <a:lvl9pPr marL="650975" indent="0">
              <a:buNone/>
              <a:defRPr sz="2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2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63"/>
            <a:ext cx="4038600" cy="3394075"/>
          </a:xfrm>
        </p:spPr>
        <p:txBody>
          <a:bodyPr/>
          <a:lstStyle>
            <a:lvl1pPr>
              <a:defRPr sz="499"/>
            </a:lvl1pPr>
            <a:lvl2pPr>
              <a:defRPr sz="428"/>
            </a:lvl2pPr>
            <a:lvl3pPr>
              <a:defRPr sz="356"/>
            </a:lvl3pPr>
            <a:lvl4pPr>
              <a:defRPr sz="321"/>
            </a:lvl4pPr>
            <a:lvl5pPr>
              <a:defRPr sz="321"/>
            </a:lvl5pPr>
            <a:lvl6pPr>
              <a:defRPr sz="321"/>
            </a:lvl6pPr>
            <a:lvl7pPr>
              <a:defRPr sz="321"/>
            </a:lvl7pPr>
            <a:lvl8pPr>
              <a:defRPr sz="321"/>
            </a:lvl8pPr>
            <a:lvl9pPr>
              <a:defRPr sz="3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63"/>
            <a:ext cx="4038600" cy="3394075"/>
          </a:xfrm>
        </p:spPr>
        <p:txBody>
          <a:bodyPr/>
          <a:lstStyle>
            <a:lvl1pPr>
              <a:defRPr sz="499"/>
            </a:lvl1pPr>
            <a:lvl2pPr>
              <a:defRPr sz="428"/>
            </a:lvl2pPr>
            <a:lvl3pPr>
              <a:defRPr sz="356"/>
            </a:lvl3pPr>
            <a:lvl4pPr>
              <a:defRPr sz="321"/>
            </a:lvl4pPr>
            <a:lvl5pPr>
              <a:defRPr sz="321"/>
            </a:lvl5pPr>
            <a:lvl6pPr>
              <a:defRPr sz="321"/>
            </a:lvl6pPr>
            <a:lvl7pPr>
              <a:defRPr sz="321"/>
            </a:lvl7pPr>
            <a:lvl8pPr>
              <a:defRPr sz="321"/>
            </a:lvl8pPr>
            <a:lvl9pPr>
              <a:defRPr sz="3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1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428" b="1"/>
            </a:lvl1pPr>
            <a:lvl2pPr marL="81372" indent="0">
              <a:buNone/>
              <a:defRPr sz="356" b="1"/>
            </a:lvl2pPr>
            <a:lvl3pPr marL="162744" indent="0">
              <a:buNone/>
              <a:defRPr sz="321" b="1"/>
            </a:lvl3pPr>
            <a:lvl4pPr marL="244115" indent="0">
              <a:buNone/>
              <a:defRPr sz="285" b="1"/>
            </a:lvl4pPr>
            <a:lvl5pPr marL="325487" indent="0">
              <a:buNone/>
              <a:defRPr sz="285" b="1"/>
            </a:lvl5pPr>
            <a:lvl6pPr marL="406859" indent="0">
              <a:buNone/>
              <a:defRPr sz="285" b="1"/>
            </a:lvl6pPr>
            <a:lvl7pPr marL="488231" indent="0">
              <a:buNone/>
              <a:defRPr sz="285" b="1"/>
            </a:lvl7pPr>
            <a:lvl8pPr marL="569603" indent="0">
              <a:buNone/>
              <a:defRPr sz="285" b="1"/>
            </a:lvl8pPr>
            <a:lvl9pPr marL="650975" indent="0">
              <a:buNone/>
              <a:defRPr sz="2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428"/>
            </a:lvl1pPr>
            <a:lvl2pPr>
              <a:defRPr sz="356"/>
            </a:lvl2pPr>
            <a:lvl3pPr>
              <a:defRPr sz="321"/>
            </a:lvl3pPr>
            <a:lvl4pPr>
              <a:defRPr sz="285"/>
            </a:lvl4pPr>
            <a:lvl5pPr>
              <a:defRPr sz="285"/>
            </a:lvl5pPr>
            <a:lvl6pPr>
              <a:defRPr sz="285"/>
            </a:lvl6pPr>
            <a:lvl7pPr>
              <a:defRPr sz="285"/>
            </a:lvl7pPr>
            <a:lvl8pPr>
              <a:defRPr sz="285"/>
            </a:lvl8pPr>
            <a:lvl9pPr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7"/>
            <a:ext cx="4041775" cy="639763"/>
          </a:xfrm>
        </p:spPr>
        <p:txBody>
          <a:bodyPr anchor="b"/>
          <a:lstStyle>
            <a:lvl1pPr marL="0" indent="0">
              <a:buNone/>
              <a:defRPr sz="428" b="1"/>
            </a:lvl1pPr>
            <a:lvl2pPr marL="81372" indent="0">
              <a:buNone/>
              <a:defRPr sz="356" b="1"/>
            </a:lvl2pPr>
            <a:lvl3pPr marL="162744" indent="0">
              <a:buNone/>
              <a:defRPr sz="321" b="1"/>
            </a:lvl3pPr>
            <a:lvl4pPr marL="244115" indent="0">
              <a:buNone/>
              <a:defRPr sz="285" b="1"/>
            </a:lvl4pPr>
            <a:lvl5pPr marL="325487" indent="0">
              <a:buNone/>
              <a:defRPr sz="285" b="1"/>
            </a:lvl5pPr>
            <a:lvl6pPr marL="406859" indent="0">
              <a:buNone/>
              <a:defRPr sz="285" b="1"/>
            </a:lvl6pPr>
            <a:lvl7pPr marL="488231" indent="0">
              <a:buNone/>
              <a:defRPr sz="285" b="1"/>
            </a:lvl7pPr>
            <a:lvl8pPr marL="569603" indent="0">
              <a:buNone/>
              <a:defRPr sz="285" b="1"/>
            </a:lvl8pPr>
            <a:lvl9pPr marL="650975" indent="0">
              <a:buNone/>
              <a:defRPr sz="2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428"/>
            </a:lvl1pPr>
            <a:lvl2pPr>
              <a:defRPr sz="356"/>
            </a:lvl2pPr>
            <a:lvl3pPr>
              <a:defRPr sz="321"/>
            </a:lvl3pPr>
            <a:lvl4pPr>
              <a:defRPr sz="285"/>
            </a:lvl4pPr>
            <a:lvl5pPr>
              <a:defRPr sz="285"/>
            </a:lvl5pPr>
            <a:lvl6pPr>
              <a:defRPr sz="285"/>
            </a:lvl6pPr>
            <a:lvl7pPr>
              <a:defRPr sz="285"/>
            </a:lvl7pPr>
            <a:lvl8pPr>
              <a:defRPr sz="285"/>
            </a:lvl8pPr>
            <a:lvl9pPr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60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3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6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61"/>
            <a:ext cx="3008313" cy="1162051"/>
          </a:xfrm>
        </p:spPr>
        <p:txBody>
          <a:bodyPr anchor="b"/>
          <a:lstStyle>
            <a:lvl1pPr algn="l">
              <a:defRPr sz="3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570"/>
            </a:lvl1pPr>
            <a:lvl2pPr>
              <a:defRPr sz="499"/>
            </a:lvl2pPr>
            <a:lvl3pPr>
              <a:defRPr sz="428"/>
            </a:lvl3pPr>
            <a:lvl4pPr>
              <a:defRPr sz="356"/>
            </a:lvl4pPr>
            <a:lvl5pPr>
              <a:defRPr sz="356"/>
            </a:lvl5pPr>
            <a:lvl6pPr>
              <a:defRPr sz="356"/>
            </a:lvl6pPr>
            <a:lvl7pPr>
              <a:defRPr sz="356"/>
            </a:lvl7pPr>
            <a:lvl8pPr>
              <a:defRPr sz="356"/>
            </a:lvl8pPr>
            <a:lvl9pPr>
              <a:defRPr sz="3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249"/>
            </a:lvl1pPr>
            <a:lvl2pPr marL="81372" indent="0">
              <a:buNone/>
              <a:defRPr sz="214"/>
            </a:lvl2pPr>
            <a:lvl3pPr marL="162744" indent="0">
              <a:buNone/>
              <a:defRPr sz="178"/>
            </a:lvl3pPr>
            <a:lvl4pPr marL="244115" indent="0">
              <a:buNone/>
              <a:defRPr sz="161"/>
            </a:lvl4pPr>
            <a:lvl5pPr marL="325487" indent="0">
              <a:buNone/>
              <a:defRPr sz="161"/>
            </a:lvl5pPr>
            <a:lvl6pPr marL="406859" indent="0">
              <a:buNone/>
              <a:defRPr sz="161"/>
            </a:lvl6pPr>
            <a:lvl7pPr marL="488231" indent="0">
              <a:buNone/>
              <a:defRPr sz="161"/>
            </a:lvl7pPr>
            <a:lvl8pPr marL="569603" indent="0">
              <a:buNone/>
              <a:defRPr sz="161"/>
            </a:lvl8pPr>
            <a:lvl9pPr marL="650975" indent="0">
              <a:buNone/>
              <a:defRPr sz="1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0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12"/>
            <a:ext cx="5486400" cy="566739"/>
          </a:xfrm>
        </p:spPr>
        <p:txBody>
          <a:bodyPr anchor="b"/>
          <a:lstStyle>
            <a:lvl1pPr algn="l">
              <a:defRPr sz="3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570"/>
            </a:lvl1pPr>
            <a:lvl2pPr marL="81372" indent="0">
              <a:buNone/>
              <a:defRPr sz="499"/>
            </a:lvl2pPr>
            <a:lvl3pPr marL="162744" indent="0">
              <a:buNone/>
              <a:defRPr sz="428"/>
            </a:lvl3pPr>
            <a:lvl4pPr marL="244115" indent="0">
              <a:buNone/>
              <a:defRPr sz="356"/>
            </a:lvl4pPr>
            <a:lvl5pPr marL="325487" indent="0">
              <a:buNone/>
              <a:defRPr sz="356"/>
            </a:lvl5pPr>
            <a:lvl6pPr marL="406859" indent="0">
              <a:buNone/>
              <a:defRPr sz="356"/>
            </a:lvl6pPr>
            <a:lvl7pPr marL="488231" indent="0">
              <a:buNone/>
              <a:defRPr sz="356"/>
            </a:lvl7pPr>
            <a:lvl8pPr marL="569603" indent="0">
              <a:buNone/>
              <a:defRPr sz="356"/>
            </a:lvl8pPr>
            <a:lvl9pPr marL="650975" indent="0">
              <a:buNone/>
              <a:defRPr sz="356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0"/>
            <a:ext cx="5486400" cy="804863"/>
          </a:xfrm>
        </p:spPr>
        <p:txBody>
          <a:bodyPr/>
          <a:lstStyle>
            <a:lvl1pPr marL="0" indent="0">
              <a:buNone/>
              <a:defRPr sz="249"/>
            </a:lvl1pPr>
            <a:lvl2pPr marL="81372" indent="0">
              <a:buNone/>
              <a:defRPr sz="214"/>
            </a:lvl2pPr>
            <a:lvl3pPr marL="162744" indent="0">
              <a:buNone/>
              <a:defRPr sz="178"/>
            </a:lvl3pPr>
            <a:lvl4pPr marL="244115" indent="0">
              <a:buNone/>
              <a:defRPr sz="161"/>
            </a:lvl4pPr>
            <a:lvl5pPr marL="325487" indent="0">
              <a:buNone/>
              <a:defRPr sz="161"/>
            </a:lvl5pPr>
            <a:lvl6pPr marL="406859" indent="0">
              <a:buNone/>
              <a:defRPr sz="161"/>
            </a:lvl6pPr>
            <a:lvl7pPr marL="488231" indent="0">
              <a:buNone/>
              <a:defRPr sz="161"/>
            </a:lvl7pPr>
            <a:lvl8pPr marL="569603" indent="0">
              <a:buNone/>
              <a:defRPr sz="161"/>
            </a:lvl8pPr>
            <a:lvl9pPr marL="650975" indent="0">
              <a:buNone/>
              <a:defRPr sz="1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2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EF382-CF41-403A-992F-26AC0A6CE509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60F8-38B6-4A3E-9B81-953D7DD14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162744" rtl="0" eaLnBrk="1" latinLnBrk="0" hangingPunct="1">
        <a:spcBef>
          <a:spcPct val="0"/>
        </a:spcBef>
        <a:buNone/>
        <a:defRPr sz="7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029" indent="-61029" algn="l" defTabSz="162744" rtl="0" eaLnBrk="1" latinLnBrk="0" hangingPunct="1">
        <a:spcBef>
          <a:spcPct val="20000"/>
        </a:spcBef>
        <a:buFont typeface="Arial" pitchFamily="34" charset="0"/>
        <a:buChar char="•"/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32230" indent="-50858" algn="l" defTabSz="162744" rtl="0" eaLnBrk="1" latinLnBrk="0" hangingPunct="1">
        <a:spcBef>
          <a:spcPct val="20000"/>
        </a:spcBef>
        <a:buFont typeface="Arial" pitchFamily="34" charset="0"/>
        <a:buChar char="–"/>
        <a:defRPr sz="499" kern="1200">
          <a:solidFill>
            <a:schemeClr val="tx1"/>
          </a:solidFill>
          <a:latin typeface="+mn-lt"/>
          <a:ea typeface="+mn-ea"/>
          <a:cs typeface="+mn-cs"/>
        </a:defRPr>
      </a:lvl2pPr>
      <a:lvl3pPr marL="203430" indent="-40686" algn="l" defTabSz="162744" rtl="0" eaLnBrk="1" latinLnBrk="0" hangingPunct="1">
        <a:spcBef>
          <a:spcPct val="20000"/>
        </a:spcBef>
        <a:buFont typeface="Arial" pitchFamily="34" charset="0"/>
        <a:buChar char="•"/>
        <a:defRPr sz="428" kern="1200">
          <a:solidFill>
            <a:schemeClr val="tx1"/>
          </a:solidFill>
          <a:latin typeface="+mn-lt"/>
          <a:ea typeface="+mn-ea"/>
          <a:cs typeface="+mn-cs"/>
        </a:defRPr>
      </a:lvl3pPr>
      <a:lvl4pPr marL="284802" indent="-40686" algn="l" defTabSz="162744" rtl="0" eaLnBrk="1" latinLnBrk="0" hangingPunct="1">
        <a:spcBef>
          <a:spcPct val="20000"/>
        </a:spcBef>
        <a:buFont typeface="Arial" pitchFamily="34" charset="0"/>
        <a:buChar char="–"/>
        <a:defRPr sz="356" kern="1200">
          <a:solidFill>
            <a:schemeClr val="tx1"/>
          </a:solidFill>
          <a:latin typeface="+mn-lt"/>
          <a:ea typeface="+mn-ea"/>
          <a:cs typeface="+mn-cs"/>
        </a:defRPr>
      </a:lvl4pPr>
      <a:lvl5pPr marL="366173" indent="-40686" algn="l" defTabSz="162744" rtl="0" eaLnBrk="1" latinLnBrk="0" hangingPunct="1">
        <a:spcBef>
          <a:spcPct val="20000"/>
        </a:spcBef>
        <a:buFont typeface="Arial" pitchFamily="34" charset="0"/>
        <a:buChar char="»"/>
        <a:defRPr sz="356" kern="1200">
          <a:solidFill>
            <a:schemeClr val="tx1"/>
          </a:solidFill>
          <a:latin typeface="+mn-lt"/>
          <a:ea typeface="+mn-ea"/>
          <a:cs typeface="+mn-cs"/>
        </a:defRPr>
      </a:lvl5pPr>
      <a:lvl6pPr marL="447545" indent="-40686" algn="l" defTabSz="162744" rtl="0" eaLnBrk="1" latinLnBrk="0" hangingPunct="1">
        <a:spcBef>
          <a:spcPct val="20000"/>
        </a:spcBef>
        <a:buFont typeface="Arial" pitchFamily="34" charset="0"/>
        <a:buChar char="•"/>
        <a:defRPr sz="356" kern="1200">
          <a:solidFill>
            <a:schemeClr val="tx1"/>
          </a:solidFill>
          <a:latin typeface="+mn-lt"/>
          <a:ea typeface="+mn-ea"/>
          <a:cs typeface="+mn-cs"/>
        </a:defRPr>
      </a:lvl6pPr>
      <a:lvl7pPr marL="528917" indent="-40686" algn="l" defTabSz="162744" rtl="0" eaLnBrk="1" latinLnBrk="0" hangingPunct="1">
        <a:spcBef>
          <a:spcPct val="20000"/>
        </a:spcBef>
        <a:buFont typeface="Arial" pitchFamily="34" charset="0"/>
        <a:buChar char="•"/>
        <a:defRPr sz="356" kern="1200">
          <a:solidFill>
            <a:schemeClr val="tx1"/>
          </a:solidFill>
          <a:latin typeface="+mn-lt"/>
          <a:ea typeface="+mn-ea"/>
          <a:cs typeface="+mn-cs"/>
        </a:defRPr>
      </a:lvl7pPr>
      <a:lvl8pPr marL="610289" indent="-40686" algn="l" defTabSz="162744" rtl="0" eaLnBrk="1" latinLnBrk="0" hangingPunct="1">
        <a:spcBef>
          <a:spcPct val="20000"/>
        </a:spcBef>
        <a:buFont typeface="Arial" pitchFamily="34" charset="0"/>
        <a:buChar char="•"/>
        <a:defRPr sz="356" kern="1200">
          <a:solidFill>
            <a:schemeClr val="tx1"/>
          </a:solidFill>
          <a:latin typeface="+mn-lt"/>
          <a:ea typeface="+mn-ea"/>
          <a:cs typeface="+mn-cs"/>
        </a:defRPr>
      </a:lvl8pPr>
      <a:lvl9pPr marL="691661" indent="-40686" algn="l" defTabSz="162744" rtl="0" eaLnBrk="1" latinLnBrk="0" hangingPunct="1">
        <a:spcBef>
          <a:spcPct val="20000"/>
        </a:spcBef>
        <a:buFont typeface="Arial" pitchFamily="34" charset="0"/>
        <a:buChar char="•"/>
        <a:defRPr sz="3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1pPr>
      <a:lvl2pPr marL="81372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2pPr>
      <a:lvl3pPr marL="162744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3pPr>
      <a:lvl4pPr marL="244115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4pPr>
      <a:lvl5pPr marL="325487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5pPr>
      <a:lvl6pPr marL="406859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6pPr>
      <a:lvl7pPr marL="488231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7pPr>
      <a:lvl8pPr marL="569603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8pPr>
      <a:lvl9pPr marL="650975" algn="l" defTabSz="162744" rtl="0" eaLnBrk="1" latinLnBrk="0" hangingPunct="1">
        <a:defRPr sz="3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65EE7-F5ED-4BFB-967A-0102D92C8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DE178F-DFDD-4B4E-9CD7-84850F6A4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096" y="3493583"/>
            <a:ext cx="3923894" cy="39238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8A700F-C134-480A-8F67-DFCCBA23E4E9}"/>
              </a:ext>
            </a:extLst>
          </p:cNvPr>
          <p:cNvSpPr txBox="1"/>
          <p:nvPr/>
        </p:nvSpPr>
        <p:spPr>
          <a:xfrm>
            <a:off x="762000" y="3752257"/>
            <a:ext cx="8229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Donate @ acts433.com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26027D62-3DB0-4D85-9484-9808489B0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786" y="537376"/>
            <a:ext cx="4516427" cy="2956207"/>
          </a:xfrm>
        </p:spPr>
      </p:pic>
    </p:spTree>
    <p:extLst>
      <p:ext uri="{BB962C8B-B14F-4D97-AF65-F5344CB8AC3E}">
        <p14:creationId xmlns:p14="http://schemas.microsoft.com/office/powerpoint/2010/main" val="239543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D1CA4EC-5D70-4F4C-8090-9D7E73AF9B47}"/>
              </a:ext>
            </a:extLst>
          </p:cNvPr>
          <p:cNvSpPr/>
          <p:nvPr/>
        </p:nvSpPr>
        <p:spPr>
          <a:xfrm>
            <a:off x="0" y="278481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In the </a:t>
            </a:r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dark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of your night is often </a:t>
            </a:r>
          </a:p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when God is preparing to bring forth </a:t>
            </a:r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light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(Christ), who provided for our needs and is the </a:t>
            </a:r>
          </a:p>
          <a:p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announcement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of your miracle (Luke 2:8).   </a:t>
            </a:r>
          </a:p>
          <a:p>
            <a:pPr algn="ctr"/>
            <a:endParaRPr lang="en-US" sz="4400" dirty="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364575-AAD0-4054-B4DF-DC56C58F2C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036" y="4419600"/>
            <a:ext cx="1778334" cy="2159919"/>
          </a:xfrm>
          <a:prstGeom prst="rect">
            <a:avLst/>
          </a:prstGeom>
        </p:spPr>
      </p:pic>
      <p:pic>
        <p:nvPicPr>
          <p:cNvPr id="7" name="Content Placeholder 11">
            <a:extLst>
              <a:ext uri="{FF2B5EF4-FFF2-40B4-BE49-F238E27FC236}">
                <a16:creationId xmlns:a16="http://schemas.microsoft.com/office/drawing/2014/main" id="{730EAA67-7845-4951-A666-549F844264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674" y="4622603"/>
            <a:ext cx="2989733" cy="195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2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71A8D8-F0B0-4C37-B6DD-7730AC893478}"/>
              </a:ext>
            </a:extLst>
          </p:cNvPr>
          <p:cNvSpPr txBox="1"/>
          <p:nvPr/>
        </p:nvSpPr>
        <p:spPr>
          <a:xfrm>
            <a:off x="0" y="38792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The birth of Christ is meant for </a:t>
            </a:r>
          </a:p>
          <a:p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everyone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(Luke 2:10).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D0CA6C-0AFF-47A0-BF95-4C0C7E7DB2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87" y="4822772"/>
            <a:ext cx="4576265" cy="185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375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D1CA4EC-5D70-4F4C-8090-9D7E73AF9B47}"/>
              </a:ext>
            </a:extLst>
          </p:cNvPr>
          <p:cNvSpPr/>
          <p:nvPr/>
        </p:nvSpPr>
        <p:spPr>
          <a:xfrm>
            <a:off x="0" y="629001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We are like the </a:t>
            </a:r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shepherds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who </a:t>
            </a:r>
          </a:p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have encountered Jesus the Messiah and can </a:t>
            </a:r>
          </a:p>
          <a:p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point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other people to Him             (Luke 2:17). </a:t>
            </a:r>
          </a:p>
        </p:txBody>
      </p:sp>
      <p:pic>
        <p:nvPicPr>
          <p:cNvPr id="4" name="Content Placeholder 11">
            <a:extLst>
              <a:ext uri="{FF2B5EF4-FFF2-40B4-BE49-F238E27FC236}">
                <a16:creationId xmlns:a16="http://schemas.microsoft.com/office/drawing/2014/main" id="{54471690-2A3D-4E28-8630-DB89849EF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849" y="4998720"/>
            <a:ext cx="2118244" cy="138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645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71A8D8-F0B0-4C37-B6DD-7730AC893478}"/>
              </a:ext>
            </a:extLst>
          </p:cNvPr>
          <p:cNvSpPr txBox="1"/>
          <p:nvPr/>
        </p:nvSpPr>
        <p:spPr>
          <a:xfrm>
            <a:off x="0" y="180109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If </a:t>
            </a:r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peace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with God is a fleeting </a:t>
            </a:r>
          </a:p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thing based upon one’s own actions then that would </a:t>
            </a:r>
          </a:p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mean Jesus just took back the </a:t>
            </a:r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present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He gave of His </a:t>
            </a:r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peace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(John 14:27).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D9CCCB-DF80-4BDD-A23F-DE0F409204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833" y="4517972"/>
            <a:ext cx="1778334" cy="215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48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71A8D8-F0B0-4C37-B6DD-7730AC893478}"/>
              </a:ext>
            </a:extLst>
          </p:cNvPr>
          <p:cNvSpPr txBox="1"/>
          <p:nvPr/>
        </p:nvSpPr>
        <p:spPr>
          <a:xfrm>
            <a:off x="0" y="119149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Because we have the </a:t>
            </a:r>
          </a:p>
          <a:p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peace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of God given to us through Jesus, we </a:t>
            </a:r>
            <a:r>
              <a:rPr lang="en-US" sz="4400" u="sng" dirty="0">
                <a:solidFill>
                  <a:srgbClr val="FFFF00"/>
                </a:solidFill>
                <a:latin typeface="Arial Rounded MT Bold" panose="020F0704030504030204" pitchFamily="34" charset="0"/>
              </a:rPr>
              <a:t>please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 God </a:t>
            </a:r>
          </a:p>
          <a:p>
            <a:r>
              <a:rPr lang="en-US" sz="4400">
                <a:solidFill>
                  <a:srgbClr val="FFFF00"/>
                </a:solidFill>
                <a:latin typeface="Arial Rounded MT Bold" panose="020F0704030504030204" pitchFamily="34" charset="0"/>
              </a:rPr>
              <a:t>and </a:t>
            </a:r>
            <a:r>
              <a:rPr lang="en-US" sz="4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God is kindly benevolent towards us (Luke 2:14).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538DC1-4D8A-4740-9371-6BD2B3151E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672798"/>
            <a:ext cx="3705452" cy="150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443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26025</TotalTime>
  <Words>133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Rounded MT Bold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Webster</dc:creator>
  <cp:lastModifiedBy>Matt Webster</cp:lastModifiedBy>
  <cp:revision>2109</cp:revision>
  <dcterms:created xsi:type="dcterms:W3CDTF">2016-02-28T21:00:12Z</dcterms:created>
  <dcterms:modified xsi:type="dcterms:W3CDTF">2019-02-01T19:27:37Z</dcterms:modified>
</cp:coreProperties>
</file>